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40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7122" y="0"/>
            <a:ext cx="567556" cy="10477188"/>
            <a:chOff x="1887122" y="0"/>
            <a:chExt cx="567556" cy="10477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122" y="0"/>
              <a:ext cx="567556" cy="10477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392" y="0"/>
            <a:ext cx="16244971" cy="10351020"/>
            <a:chOff x="2340392" y="0"/>
            <a:chExt cx="16244971" cy="10351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392" y="0"/>
              <a:ext cx="16244971" cy="103510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2401" y="627763"/>
            <a:ext cx="3559043" cy="4674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7782" y="9445449"/>
            <a:ext cx="4286852" cy="467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9934" y="1878335"/>
            <a:ext cx="9667054" cy="7216654"/>
            <a:chOff x="-219934" y="1878335"/>
            <a:chExt cx="9667054" cy="7216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972262" y="-1654273"/>
              <a:ext cx="19334108" cy="144333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9934" y="1878335"/>
              <a:ext cx="9667054" cy="72166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26" y="3350126"/>
            <a:ext cx="8329687" cy="35157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726" y="2988126"/>
            <a:ext cx="2691773" cy="664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29458" y="3646522"/>
            <a:ext cx="8952381" cy="9684"/>
            <a:chOff x="-229458" y="3646522"/>
            <a:chExt cx="8952381" cy="96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29458" y="3646522"/>
              <a:ext cx="8952381" cy="96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73" y="8327545"/>
            <a:ext cx="2189261" cy="5009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001" y="5907487"/>
            <a:ext cx="1753185" cy="1028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422" y="0"/>
            <a:ext cx="7020342" cy="8882352"/>
            <a:chOff x="-12422" y="0"/>
            <a:chExt cx="7020342" cy="8882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422" y="0"/>
              <a:ext cx="7020342" cy="8882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3708" y="-37267"/>
            <a:ext cx="7991684" cy="9727072"/>
            <a:chOff x="7993708" y="-37267"/>
            <a:chExt cx="7991684" cy="9727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3708" y="-37267"/>
              <a:ext cx="7991684" cy="97270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053" y="9182293"/>
            <a:ext cx="7175906" cy="13130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253" y="304558"/>
            <a:ext cx="9940794" cy="4877202"/>
            <a:chOff x="440253" y="304558"/>
            <a:chExt cx="9940794" cy="4877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53" y="304558"/>
              <a:ext cx="9940794" cy="4877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253" y="5181760"/>
            <a:ext cx="9237927" cy="5103955"/>
            <a:chOff x="440253" y="5181760"/>
            <a:chExt cx="9237927" cy="5103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53" y="5181760"/>
              <a:ext cx="9237927" cy="51039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9615" y="6027948"/>
            <a:ext cx="7142981" cy="800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7641"/>
            <a:ext cx="18285714" cy="10351020"/>
            <a:chOff x="0" y="-57641"/>
            <a:chExt cx="18285714" cy="10351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7641"/>
              <a:ext cx="18285714" cy="103510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031" y="-285715"/>
            <a:ext cx="17726683" cy="10857144"/>
            <a:chOff x="559031" y="-285715"/>
            <a:chExt cx="17726683" cy="108571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31" y="-285715"/>
              <a:ext cx="17726683" cy="108571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6282" y="0"/>
            <a:ext cx="3445623" cy="3428571"/>
            <a:chOff x="14916282" y="0"/>
            <a:chExt cx="3445623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6282" y="0"/>
              <a:ext cx="3445623" cy="3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8248" y="6857143"/>
            <a:ext cx="3355663" cy="3428571"/>
            <a:chOff x="8228248" y="6857143"/>
            <a:chExt cx="3355663" cy="3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8248" y="6857143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20527" y="3428571"/>
            <a:ext cx="3355663" cy="3428571"/>
            <a:chOff x="14920527" y="3428571"/>
            <a:chExt cx="3355663" cy="34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0527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20527" y="6862421"/>
            <a:ext cx="3355663" cy="3428571"/>
            <a:chOff x="14920527" y="6862421"/>
            <a:chExt cx="3355663" cy="34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0527" y="686242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0142" y="3428571"/>
            <a:ext cx="3355663" cy="3428571"/>
            <a:chOff x="11570142" y="3428571"/>
            <a:chExt cx="3355663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0142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0142" y="6857143"/>
            <a:ext cx="3355663" cy="3428571"/>
            <a:chOff x="11570142" y="6857143"/>
            <a:chExt cx="3355663" cy="34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0142" y="6857143"/>
              <a:ext cx="3355663" cy="34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8675" y="2024982"/>
            <a:ext cx="3028500" cy="11223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916" y="9525049"/>
            <a:ext cx="1089633" cy="4341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354" y="2445697"/>
            <a:ext cx="3920097" cy="30700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0678" y="5296630"/>
            <a:ext cx="3418441" cy="5664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4937807"/>
            <a:ext cx="6561097" cy="9524"/>
            <a:chOff x="0" y="4937807"/>
            <a:chExt cx="6561097" cy="95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4937807"/>
              <a:ext cx="6561097" cy="95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73011" y="5751878"/>
            <a:ext cx="2920091" cy="10932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916" y="571139"/>
            <a:ext cx="4166224" cy="6714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2696" y="2459467"/>
            <a:ext cx="2159399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37165"/>
            <a:ext cx="18285714" cy="8881882"/>
            <a:chOff x="0" y="1537165"/>
            <a:chExt cx="18285714" cy="88818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37165"/>
              <a:ext cx="18285714" cy="88818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8980" y="238867"/>
            <a:ext cx="3680370" cy="198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1087" y="9501735"/>
            <a:ext cx="7812652" cy="4674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96" y="306025"/>
            <a:ext cx="3199104" cy="5332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649" y="4253067"/>
            <a:ext cx="3871718" cy="32260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459" y="7325369"/>
            <a:ext cx="3938480" cy="1755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4196" y="3151367"/>
            <a:ext cx="3918276" cy="17518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4008" y="2600978"/>
            <a:ext cx="12662327" cy="7597780"/>
            <a:chOff x="5524008" y="2600978"/>
            <a:chExt cx="12662327" cy="7597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4008" y="2600978"/>
              <a:ext cx="12662327" cy="759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4062" y="6747994"/>
            <a:ext cx="2444490" cy="1287070"/>
            <a:chOff x="10844062" y="6747994"/>
            <a:chExt cx="2444490" cy="12870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40000">
              <a:off x="10844062" y="6747994"/>
              <a:ext cx="2444490" cy="12870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2125" y="500964"/>
            <a:ext cx="7473329" cy="4330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4131" y="3816416"/>
            <a:ext cx="3994620" cy="13130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53255" y="3866569"/>
            <a:ext cx="4298515" cy="12420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4105" y="1775684"/>
            <a:ext cx="10127306" cy="1200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459940" y="1836245"/>
            <a:ext cx="10420296" cy="12006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34510" y="6198356"/>
            <a:ext cx="4732282" cy="27368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34764" y="2818821"/>
            <a:ext cx="5106172" cy="9521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88026" y="3930004"/>
            <a:ext cx="3933144" cy="8030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15959" y="7350664"/>
            <a:ext cx="4195363" cy="13130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98427" y="6001424"/>
            <a:ext cx="5182335" cy="952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13389"/>
            <a:ext cx="18285714" cy="6535435"/>
            <a:chOff x="0" y="4613389"/>
            <a:chExt cx="18285714" cy="6535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13389"/>
              <a:ext cx="18285714" cy="6535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24496" y="4675501"/>
            <a:ext cx="5596893" cy="5543895"/>
            <a:chOff x="11524496" y="4675501"/>
            <a:chExt cx="5596893" cy="5543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4496" y="4675501"/>
              <a:ext cx="5596893" cy="55438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671" y="5545015"/>
            <a:ext cx="6720037" cy="3780021"/>
            <a:chOff x="50671" y="5545015"/>
            <a:chExt cx="6720037" cy="37800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71" y="5545015"/>
              <a:ext cx="6720037" cy="3780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4349" y="6419277"/>
            <a:ext cx="4592498" cy="1601225"/>
            <a:chOff x="6914349" y="6419277"/>
            <a:chExt cx="4592498" cy="1601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20000">
              <a:off x="6914349" y="6419277"/>
              <a:ext cx="4592498" cy="1601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075" y="2821736"/>
            <a:ext cx="6292952" cy="19271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0363" y="9537830"/>
            <a:ext cx="7713186" cy="4691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339" y="1092189"/>
            <a:ext cx="7032570" cy="19835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651" y="1109657"/>
            <a:ext cx="3199294" cy="5332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41007" y="2567749"/>
            <a:ext cx="8275336" cy="2258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48" y="704643"/>
            <a:ext cx="6165332" cy="198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3896" y="9537830"/>
            <a:ext cx="7702586" cy="46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80" y="2711125"/>
            <a:ext cx="12817129" cy="36461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124" y="658230"/>
            <a:ext cx="319910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84464"/>
            <a:ext cx="18285714" cy="2664360"/>
            <a:chOff x="0" y="8484464"/>
            <a:chExt cx="18285714" cy="2664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84464"/>
              <a:ext cx="18285714" cy="26643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48" y="703433"/>
            <a:ext cx="16342142" cy="19906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3896" y="9537830"/>
            <a:ext cx="7702586" cy="46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77" y="2711130"/>
            <a:ext cx="16878358" cy="36461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124" y="658230"/>
            <a:ext cx="319910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84464"/>
            <a:ext cx="18285714" cy="2664360"/>
            <a:chOff x="0" y="8484464"/>
            <a:chExt cx="18285714" cy="2664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84464"/>
              <a:ext cx="18285714" cy="26643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48" y="703433"/>
            <a:ext cx="16168933" cy="19906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3896" y="9537830"/>
            <a:ext cx="7702586" cy="46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7422" y="3140262"/>
            <a:ext cx="9262748" cy="5190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124" y="658230"/>
            <a:ext cx="3199104" cy="5332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522" y="980539"/>
            <a:ext cx="7798843" cy="58542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1065" y="6030255"/>
            <a:ext cx="5706690" cy="2056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267" y="1972922"/>
            <a:ext cx="9405383" cy="5835256"/>
            <a:chOff x="-37267" y="1972922"/>
            <a:chExt cx="9405383" cy="5835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1972922"/>
              <a:ext cx="9405383" cy="5835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2484969"/>
            <a:ext cx="8505241" cy="5315776"/>
            <a:chOff x="9504762" y="2484969"/>
            <a:chExt cx="8505241" cy="5315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4762" y="2484969"/>
              <a:ext cx="8505241" cy="53157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723" y="185105"/>
            <a:ext cx="2031976" cy="1030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391" y="281988"/>
            <a:ext cx="12664182" cy="9498137"/>
            <a:chOff x="1217391" y="281988"/>
            <a:chExt cx="12664182" cy="949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391" y="281988"/>
              <a:ext cx="12664182" cy="9498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205" y="322981"/>
            <a:ext cx="14543880" cy="9089925"/>
            <a:chOff x="447205" y="322981"/>
            <a:chExt cx="14543880" cy="9089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05" y="322981"/>
              <a:ext cx="14543880" cy="90899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8853" y="9441406"/>
            <a:ext cx="5146605" cy="1030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성윤모</cp:lastModifiedBy>
  <cp:revision>4</cp:revision>
  <dcterms:created xsi:type="dcterms:W3CDTF">2023-11-15T07:10:49Z</dcterms:created>
  <dcterms:modified xsi:type="dcterms:W3CDTF">2023-11-23T00:43:20Z</dcterms:modified>
</cp:coreProperties>
</file>